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266" r:id="rId5"/>
    <p:sldId id="265" r:id="rId6"/>
    <p:sldId id="261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11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215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7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17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55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07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4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33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3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368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6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19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7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79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5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028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DB7D34-84F0-487C-8734-5EDBC308BA9D}" type="datetimeFigureOut">
              <a:rPr lang="lt-LT" smtClean="0"/>
              <a:t>2023-02-07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46A1CD-2946-4C36-AE8A-5560A44104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96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256440"/>
          </a:xfrm>
        </p:spPr>
        <p:txBody>
          <a:bodyPr>
            <a:normAutofit/>
          </a:bodyPr>
          <a:lstStyle/>
          <a:p>
            <a:r>
              <a:rPr lang="lt-LT" dirty="0" smtClean="0"/>
              <a:t>Šilutės Žibų pradinė mokykla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lt-LT" sz="1600" dirty="0" smtClean="0"/>
              <a:t> </a:t>
            </a:r>
          </a:p>
          <a:p>
            <a:pPr algn="r"/>
            <a:endParaRPr lang="lt-LT" sz="1600" dirty="0"/>
          </a:p>
          <a:p>
            <a:pPr marL="0" indent="0" algn="r">
              <a:buNone/>
            </a:pPr>
            <a:r>
              <a:rPr lang="lt-LT" sz="3600" b="1" dirty="0" smtClean="0"/>
              <a:t>Mokyklos bendruomenės supažindinimas su ugdymo turinio atnaujinimu </a:t>
            </a:r>
          </a:p>
          <a:p>
            <a:pPr algn="r"/>
            <a:endParaRPr lang="lt-LT" sz="1600" dirty="0"/>
          </a:p>
          <a:p>
            <a:pPr algn="r"/>
            <a:endParaRPr lang="lt-LT" sz="1600" dirty="0" smtClean="0"/>
          </a:p>
          <a:p>
            <a:pPr algn="r"/>
            <a:endParaRPr lang="lt-LT" sz="1600" dirty="0" smtClean="0"/>
          </a:p>
          <a:p>
            <a:pPr algn="r"/>
            <a:endParaRPr lang="lt-LT" sz="1600" dirty="0"/>
          </a:p>
          <a:p>
            <a:pPr marL="0" indent="0" algn="r">
              <a:buNone/>
            </a:pPr>
            <a:r>
              <a:rPr lang="lt-LT" sz="1600" dirty="0" smtClean="0"/>
              <a:t>Mokytoja Rasa Jankauskienė </a:t>
            </a:r>
          </a:p>
          <a:p>
            <a:pPr marL="0" indent="0" algn="r">
              <a:buNone/>
            </a:pPr>
            <a:r>
              <a:rPr lang="lt-LT" sz="1600" dirty="0" smtClean="0"/>
              <a:t>2023 m. 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179006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/>
          <p:nvPr/>
        </p:nvPicPr>
        <p:blipFill>
          <a:blip r:embed="rId2"/>
          <a:stretch>
            <a:fillRect/>
          </a:stretch>
        </p:blipFill>
        <p:spPr>
          <a:xfrm>
            <a:off x="478971" y="505097"/>
            <a:ext cx="11251475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" y="470263"/>
            <a:ext cx="11386186" cy="59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7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43" y="738907"/>
            <a:ext cx="10074513" cy="5380186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9727474" y="1210491"/>
            <a:ext cx="1358537" cy="3135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51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496389"/>
            <a:ext cx="11277599" cy="58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4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/>
          <p:nvPr/>
        </p:nvPicPr>
        <p:blipFill>
          <a:blip r:embed="rId2"/>
          <a:stretch>
            <a:fillRect/>
          </a:stretch>
        </p:blipFill>
        <p:spPr>
          <a:xfrm>
            <a:off x="496389" y="435429"/>
            <a:ext cx="11199222" cy="59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358967"/>
            <a:ext cx="11213300" cy="62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7051" y="365760"/>
            <a:ext cx="11390812" cy="60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9006" y="383177"/>
            <a:ext cx="11617233" cy="60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9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20</Words>
  <Application>Microsoft Office PowerPoint</Application>
  <PresentationFormat>Plačiaekranė</PresentationFormat>
  <Paragraphs>10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Arial</vt:lpstr>
      <vt:lpstr>Garamond</vt:lpstr>
      <vt:lpstr>Gamtinė</vt:lpstr>
      <vt:lpstr>Šilutės Žibų pradinė mokykla 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Vartotojas</dc:creator>
  <cp:lastModifiedBy>Vartotojas</cp:lastModifiedBy>
  <cp:revision>10</cp:revision>
  <dcterms:created xsi:type="dcterms:W3CDTF">2023-01-30T07:54:38Z</dcterms:created>
  <dcterms:modified xsi:type="dcterms:W3CDTF">2023-02-07T15:58:43Z</dcterms:modified>
</cp:coreProperties>
</file>